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36305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по 20 ч. 30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ночью 5-10, днем 7-12, порывы 15 м/с. Температура воздуха ночью 15-17,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мая 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09957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5885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1177</cp:revision>
  <cp:lastPrinted>2021-07-01T03:56:27Z</cp:lastPrinted>
  <dcterms:created xsi:type="dcterms:W3CDTF">2024-09-22T07:48:17Z</dcterms:created>
  <dcterms:modified xsi:type="dcterms:W3CDTF">2026-05-29T07:57:08Z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